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66" r:id="rId6"/>
  </p:sldIdLst>
  <p:sldSz cx="6858000" cy="51435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71"/>
    <a:srgbClr val="F5B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40" d="100"/>
          <a:sy n="140" d="100"/>
        </p:scale>
        <p:origin x="1840" y="19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6707B-18BF-4A39-A23E-4AA2BDE4C9BD}" type="datetimeFigureOut">
              <a:rPr lang="de-DE" smtClean="0"/>
              <a:t>14.06.21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0E5A-4A9D-4831-A99A-3DF7E6FA4D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34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1597820"/>
            <a:ext cx="5257800" cy="1583531"/>
          </a:xfrm>
        </p:spPr>
        <p:txBody>
          <a:bodyPr>
            <a:noAutofit/>
          </a:bodyPr>
          <a:lstStyle>
            <a:lvl1pPr algn="l">
              <a:lnSpc>
                <a:spcPts val="4500"/>
              </a:lnSpc>
              <a:defRPr sz="36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District Conference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4350" y="3486150"/>
            <a:ext cx="4400550" cy="457200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5F71"/>
                </a:solidFill>
                <a:latin typeface="Lato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21-23 June - Basel, Switzerland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4241062"/>
            <a:ext cx="857250" cy="92148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548640" y="971550"/>
            <a:ext cx="602361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 userDrawn="1"/>
        </p:nvSpPr>
        <p:spPr>
          <a:xfrm>
            <a:off x="2343150" y="438150"/>
            <a:ext cx="4286250" cy="4572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5F71"/>
                </a:solidFill>
                <a:latin typeface="Lato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250" b="0" dirty="0"/>
              <a:t>Zonta</a:t>
            </a:r>
            <a:r>
              <a:rPr lang="en-US" sz="2250" b="0" baseline="0" dirty="0"/>
              <a:t> International District 28</a:t>
            </a:r>
            <a:endParaRPr lang="en-US" sz="2250" b="0" dirty="0"/>
          </a:p>
        </p:txBody>
      </p:sp>
    </p:spTree>
    <p:extLst>
      <p:ext uri="{BB962C8B-B14F-4D97-AF65-F5344CB8AC3E}">
        <p14:creationId xmlns:p14="http://schemas.microsoft.com/office/powerpoint/2010/main" val="375920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0659" y="1478756"/>
            <a:ext cx="3360420" cy="2997994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25755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371850" y="133350"/>
            <a:ext cx="3360420" cy="990600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3371850" y="1301353"/>
            <a:ext cx="33604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52950"/>
            <a:ext cx="609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300" y="1554956"/>
            <a:ext cx="3360420" cy="2997994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3600450" y="-19050"/>
            <a:ext cx="325755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15491" y="209550"/>
            <a:ext cx="3360420" cy="990600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115491" y="1377553"/>
            <a:ext cx="336042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6" y="4552950"/>
            <a:ext cx="64374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2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37160" y="3261121"/>
            <a:ext cx="658368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" y="209550"/>
            <a:ext cx="658368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37160" y="1137841"/>
            <a:ext cx="65836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208883"/>
            <a:ext cx="6583680" cy="1981199"/>
          </a:xfrm>
        </p:spPr>
        <p:txBody>
          <a:bodyPr>
            <a:no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44F9BAA3-8F64-48F7-8422-7B8E91B56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476750"/>
            <a:ext cx="609600" cy="6858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4CA7C1B-77AF-4C75-A0A3-34E22EB513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4485578"/>
            <a:ext cx="555044" cy="53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5933" y="205978"/>
            <a:ext cx="3257550" cy="1756172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933" y="2343150"/>
            <a:ext cx="6586134" cy="2667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135933" y="2152650"/>
            <a:ext cx="325755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3521667" y="209550"/>
            <a:ext cx="3200401" cy="194310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E09524-FD2F-4C8C-9465-05A47BE113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476750"/>
            <a:ext cx="609600" cy="6858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F572295-3D5C-4433-9867-CCEAFE681D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76750"/>
            <a:ext cx="555044" cy="53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2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" y="285750"/>
            <a:ext cx="6583680" cy="857250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37160" y="1260480"/>
            <a:ext cx="658368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37160" y="1377960"/>
            <a:ext cx="6583680" cy="302259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57700"/>
            <a:ext cx="624694" cy="685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2A3C213-4794-4B78-BF68-5BD619449F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4485578"/>
            <a:ext cx="555044" cy="53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7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85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A85-7AC3-41E9-B29A-AE8F0283A15C}" type="datetimeFigureOut">
              <a:rPr lang="en-US" smtClean="0"/>
              <a:t>6/14/21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03F-718D-44C4-A7A0-A958E7C07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0" r:id="rId3"/>
    <p:sldLayoutId id="2147483650" r:id="rId4"/>
    <p:sldLayoutId id="2147483653" r:id="rId5"/>
    <p:sldLayoutId id="2147483662" r:id="rId6"/>
    <p:sldLayoutId id="2147483665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8964FC76-9B5D-4E7D-9707-EDF2C003931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47134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F3402EEF-54A8-411D-BED4-3DF4114206A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ts val="4500"/>
              </a:lnSpc>
              <a:spcBef>
                <a:spcPct val="0"/>
              </a:spcBef>
              <a:spcAft>
                <a:spcPct val="0"/>
              </a:spcAft>
            </a:pPr>
            <a:endParaRPr lang="en-US" sz="3600" dirty="0">
              <a:latin typeface="Lato Semibold" panose="020F0502020204030203"/>
              <a:sym typeface="Lato Semibold" panose="020F050202020403020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Memorial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25, 2021</a:t>
            </a:r>
          </a:p>
        </p:txBody>
      </p:sp>
    </p:spTree>
    <p:extLst>
      <p:ext uri="{BB962C8B-B14F-4D97-AF65-F5344CB8AC3E}">
        <p14:creationId xmlns:p14="http://schemas.microsoft.com/office/powerpoint/2010/main" val="143446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0">
        <p:fade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164E77D2-ABDD-4E00-BE15-58BB6A24A1D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164E77D2-ABDD-4E00-BE15-58BB6A24A1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1D2C9674-2F3D-4E46-AB09-D0AA5089F89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sz="2400" dirty="0">
              <a:latin typeface="Lato Semibold" panose="020F0502020204030203"/>
              <a:ea typeface="+mj-ea"/>
              <a:cs typeface="+mj-cs"/>
              <a:sym typeface="Lato Semibold" panose="020F0502020204030203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err="1"/>
              <a:t>Full</a:t>
            </a:r>
            <a:r>
              <a:rPr lang="de-DE" b="1"/>
              <a:t> name</a:t>
            </a:r>
            <a:r>
              <a:rPr lang="de-DE" b="1" dirty="0"/>
              <a:t> </a:t>
            </a:r>
          </a:p>
          <a:p>
            <a:r>
              <a:rPr lang="de-DE" dirty="0"/>
              <a:t>Zonta Club </a:t>
            </a:r>
            <a:r>
              <a:rPr lang="de-DE" dirty="0" err="1"/>
              <a:t>of</a:t>
            </a:r>
            <a:r>
              <a:rPr lang="de-DE" dirty="0"/>
              <a:t> … </a:t>
            </a:r>
          </a:p>
          <a:p>
            <a:pPr marL="0" indent="0">
              <a:buNone/>
            </a:pPr>
            <a:r>
              <a:rPr lang="de-DE" dirty="0"/>
              <a:t>    (</a:t>
            </a:r>
            <a:r>
              <a:rPr lang="de-DE" dirty="0" err="1"/>
              <a:t>member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…)</a:t>
            </a:r>
          </a:p>
          <a:p>
            <a:r>
              <a:rPr lang="de-DE" dirty="0" err="1"/>
              <a:t>function</a:t>
            </a:r>
            <a:r>
              <a:rPr lang="de-DE" dirty="0"/>
              <a:t> …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…</a:t>
            </a:r>
          </a:p>
          <a:p>
            <a:r>
              <a:rPr lang="de-DE" dirty="0"/>
              <a:t>…</a:t>
            </a:r>
          </a:p>
          <a:p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tribute</a:t>
            </a:r>
            <a:r>
              <a:rPr lang="de-DE" dirty="0"/>
              <a:t> …</a:t>
            </a:r>
          </a:p>
          <a:p>
            <a:endParaRPr lang="en-US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6CA2698F-9220-428D-A6E2-093A98F12E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(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)…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4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00">
        <p:fade/>
      </p:transition>
    </mc:Choice>
    <mc:Fallback xmlns="">
      <p:transition spd="slow" advClick="0" advTm="10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le2eRBsRhSlTOAVxBbcy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0rVZyITr2T1hP3t10Zs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310AB27C2DFD489841547AD5DA5CF6" ma:contentTypeVersion="20" ma:contentTypeDescription="Create a new document." ma:contentTypeScope="" ma:versionID="a99ceb5f8992ba5c07d9d470f78f9c68">
  <xsd:schema xmlns:xsd="http://www.w3.org/2001/XMLSchema" xmlns:xs="http://www.w3.org/2001/XMLSchema" xmlns:p="http://schemas.microsoft.com/office/2006/metadata/properties" xmlns:ns2="1648f2b9-7a6f-470c-ab6b-ef6897e5ddd7" xmlns:ns3="dfeb9015-71a4-494b-8681-bf0e88f79a28" targetNamespace="http://schemas.microsoft.com/office/2006/metadata/properties" ma:root="true" ma:fieldsID="f8301e19f1f8d2315c49910f7837ef26" ns2:_="" ns3:_="">
    <xsd:import namespace="1648f2b9-7a6f-470c-ab6b-ef6897e5ddd7"/>
    <xsd:import namespace="dfeb9015-71a4-494b-8681-bf0e88f79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8f2b9-7a6f-470c-ab6b-ef6897e5dd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b9015-71a4-494b-8681-bf0e88f79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921CC7-540C-4225-B051-0A2F37DF2FD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48f2b9-7a6f-470c-ab6b-ef6897e5ddd7"/>
    <ds:schemaRef ds:uri="http://schemas.microsoft.com/office/2006/documentManagement/types"/>
    <ds:schemaRef ds:uri="http://schemas.microsoft.com/office/infopath/2007/PartnerControls"/>
    <ds:schemaRef ds:uri="dfeb9015-71a4-494b-8681-bf0e88f79a2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554421-EA54-4CE2-8546-72D9F3B82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8f2b9-7a6f-470c-ab6b-ef6897e5ddd7"/>
    <ds:schemaRef ds:uri="dfeb9015-71a4-494b-8681-bf0e88f79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C40B7C-7CB6-4E1F-AC71-017B280853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Benutzerdefiniert</PresentationFormat>
  <Paragraphs>11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Lato</vt:lpstr>
      <vt:lpstr>Lato Semibold</vt:lpstr>
      <vt:lpstr>Office Theme</vt:lpstr>
      <vt:lpstr>think-cell Folie</vt:lpstr>
      <vt:lpstr>Memorial Service</vt:lpstr>
      <vt:lpstr>In memory of (first name)…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Edrinn</dc:creator>
  <cp:lastModifiedBy>kathrin laubacher</cp:lastModifiedBy>
  <cp:revision>48</cp:revision>
  <dcterms:created xsi:type="dcterms:W3CDTF">2018-01-12T21:14:27Z</dcterms:created>
  <dcterms:modified xsi:type="dcterms:W3CDTF">2021-06-14T08:28:44Z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0x010100DF310AB27C2DFD489841547AD5DA5CF6</vt:lpwstr>
  </property>
</Properties>
</file>