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al, Ursula" userId="c3b7b7a1-46a8-4c2a-9899-39173f7ec2f6" providerId="ADAL" clId="{5CDB942C-23C7-430A-91E8-4FC4C8EA1EAA}"/>
    <pc:docChg chg="custSel modSld">
      <pc:chgData name="Kostal, Ursula" userId="c3b7b7a1-46a8-4c2a-9899-39173f7ec2f6" providerId="ADAL" clId="{5CDB942C-23C7-430A-91E8-4FC4C8EA1EAA}" dt="2021-11-01T16:29:49.510" v="84" actId="20577"/>
      <pc:docMkLst>
        <pc:docMk/>
      </pc:docMkLst>
      <pc:sldChg chg="modSp mod">
        <pc:chgData name="Kostal, Ursula" userId="c3b7b7a1-46a8-4c2a-9899-39173f7ec2f6" providerId="ADAL" clId="{5CDB942C-23C7-430A-91E8-4FC4C8EA1EAA}" dt="2021-11-01T16:29:49.510" v="84" actId="20577"/>
        <pc:sldMkLst>
          <pc:docMk/>
          <pc:sldMk cId="305318444" sldId="383"/>
        </pc:sldMkLst>
        <pc:spChg chg="mod">
          <ac:chgData name="Kostal, Ursula" userId="c3b7b7a1-46a8-4c2a-9899-39173f7ec2f6" providerId="ADAL" clId="{5CDB942C-23C7-430A-91E8-4FC4C8EA1EAA}" dt="2021-11-01T16:29:49.510" v="84" actId="20577"/>
          <ac:spMkLst>
            <pc:docMk/>
            <pc:sldMk cId="305318444" sldId="383"/>
            <ac:spMk id="6" creationId="{A1F0B5ED-CD76-4C7C-8298-B88EC1AC1C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9"/>
            <a:ext cx="8636000" cy="2111375"/>
          </a:xfrm>
        </p:spPr>
        <p:txBody>
          <a:bodyPr>
            <a:noAutofit/>
          </a:bodyPr>
          <a:lstStyle>
            <a:lvl1pPr algn="l">
              <a:lnSpc>
                <a:spcPts val="8000"/>
              </a:lnSpc>
              <a:defRPr sz="64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648200"/>
            <a:ext cx="7823200" cy="609600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rgbClr val="005F71"/>
                </a:solidFill>
                <a:latin typeface="Lato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75360" y="1295400"/>
            <a:ext cx="10708640" cy="9144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43408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381000"/>
            <a:ext cx="11704320" cy="11430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243840" y="1680640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3840" y="1837280"/>
            <a:ext cx="11704320" cy="403012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87364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3" y="1831848"/>
            <a:ext cx="3454399" cy="2409952"/>
          </a:xfrm>
        </p:spPr>
        <p:txBody>
          <a:bodyPr anchor="t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8802" y="1831848"/>
            <a:ext cx="7213601" cy="4035552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609600" y="1680640"/>
            <a:ext cx="109728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30453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8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96000" y="3429000"/>
            <a:ext cx="6096000" cy="3429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84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9"/>
            <a:ext cx="8636000" cy="2111375"/>
          </a:xfrm>
        </p:spPr>
        <p:txBody>
          <a:bodyPr>
            <a:noAutofit/>
          </a:bodyPr>
          <a:lstStyle>
            <a:lvl1pPr algn="l">
              <a:lnSpc>
                <a:spcPts val="8000"/>
              </a:lnSpc>
              <a:defRPr sz="64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648200"/>
            <a:ext cx="7823200" cy="609600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rgbClr val="005F71"/>
                </a:solidFill>
                <a:latin typeface="Lato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75360" y="1295400"/>
            <a:ext cx="10708640" cy="9144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113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2283" y="19716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5994400" y="1778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5994400" y="17351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2412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200" y="20732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400800" y="-2540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05317" y="2794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05317" y="18367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2032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60977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43840" y="4348161"/>
            <a:ext cx="11704320" cy="233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279400"/>
            <a:ext cx="11704320" cy="1143000"/>
          </a:xfrm>
        </p:spPr>
        <p:txBody>
          <a:bodyPr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243840" y="1517121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611846"/>
            <a:ext cx="11704320" cy="2641599"/>
          </a:xfrm>
        </p:spPr>
        <p:txBody>
          <a:bodyPr>
            <a:no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80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659" y="274637"/>
            <a:ext cx="5791200" cy="2341563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659" y="3124200"/>
            <a:ext cx="11708683" cy="355600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41659" y="2870200"/>
            <a:ext cx="57912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260744" y="279400"/>
            <a:ext cx="5689601" cy="259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50999" y="279400"/>
            <a:ext cx="8400288" cy="1143000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650999" y="1612900"/>
            <a:ext cx="8400288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651001" y="1807464"/>
            <a:ext cx="8400287" cy="4872736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85534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00200"/>
            <a:ext cx="5754793" cy="426720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243840" y="1498600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3840" y="1605945"/>
            <a:ext cx="5547360" cy="4261456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152400"/>
            <a:ext cx="11704320" cy="1143000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838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2283" y="19716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12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5994400" y="1778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5994400" y="17351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57912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87434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0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3733" spc="-1" dirty="0">
                <a:latin typeface="Lato Semibold"/>
              </a:rPr>
              <a:t>Mentoring Session Guidelines</a:t>
            </a:r>
            <a:endParaRPr lang="en-US" sz="3733" spc="-1" dirty="0">
              <a:solidFill>
                <a:srgbClr val="000000"/>
              </a:solidFill>
              <a:latin typeface="Lat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3840" y="1837280"/>
            <a:ext cx="11541760" cy="403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67" dirty="0"/>
          </a:p>
          <a:p>
            <a:pPr marL="0" indent="0" algn="ctr">
              <a:buNone/>
            </a:pPr>
            <a:endParaRPr lang="en-US" sz="2667" dirty="0"/>
          </a:p>
          <a:p>
            <a:pPr algn="ctr"/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105000"/>
            <a:ext cx="3026833" cy="1478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Shape 2">
            <a:extLst>
              <a:ext uri="{FF2B5EF4-FFF2-40B4-BE49-F238E27FC236}">
                <a16:creationId xmlns:a16="http://schemas.microsoft.com/office/drawing/2014/main" id="{A1F0B5ED-CD76-4C7C-8298-B88EC1AC1C62}"/>
              </a:ext>
            </a:extLst>
          </p:cNvPr>
          <p:cNvSpPr txBox="1"/>
          <p:nvPr/>
        </p:nvSpPr>
        <p:spPr>
          <a:xfrm>
            <a:off x="406400" y="1905000"/>
            <a:ext cx="10566400" cy="4267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marL="342711" indent="-341751" defTabSz="1219170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Lato"/>
              </a:rPr>
              <a:t>1ster Mentee – Mentor </a:t>
            </a:r>
            <a:r>
              <a:rPr lang="en-GB" sz="2800" spc="-1" dirty="0" err="1">
                <a:solidFill>
                  <a:srgbClr val="000000"/>
                </a:solidFill>
                <a:latin typeface="Lato"/>
              </a:rPr>
              <a:t>Kontakt</a:t>
            </a:r>
            <a:r>
              <a:rPr lang="en-GB" sz="2800" spc="-1" dirty="0">
                <a:solidFill>
                  <a:srgbClr val="000000"/>
                </a:solidFill>
                <a:latin typeface="Lato"/>
              </a:rPr>
              <a:t> </a:t>
            </a:r>
            <a:r>
              <a:rPr lang="en-GB" sz="2800" spc="-1" dirty="0" err="1">
                <a:solidFill>
                  <a:srgbClr val="000000"/>
                </a:solidFill>
                <a:latin typeface="Lato"/>
              </a:rPr>
              <a:t>nach</a:t>
            </a:r>
            <a:r>
              <a:rPr lang="en-GB" sz="2800" spc="-1" dirty="0">
                <a:solidFill>
                  <a:srgbClr val="000000"/>
                </a:solidFill>
                <a:latin typeface="Lato"/>
              </a:rPr>
              <a:t> </a:t>
            </a:r>
            <a:r>
              <a:rPr lang="en-GB" sz="2800" spc="-1" dirty="0" err="1">
                <a:solidFill>
                  <a:srgbClr val="000000"/>
                </a:solidFill>
                <a:latin typeface="Lato"/>
              </a:rPr>
              <a:t>dem</a:t>
            </a:r>
            <a:r>
              <a:rPr lang="en-GB" sz="2800" spc="-1" dirty="0">
                <a:solidFill>
                  <a:srgbClr val="000000"/>
                </a:solidFill>
                <a:latin typeface="Lato"/>
              </a:rPr>
              <a:t> “Matching”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Gegenseitige Erwartungen klären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Ziele, Inhalte und Rahmenbedingungen der Kooperation definieren</a:t>
            </a:r>
          </a:p>
          <a:p>
            <a:pPr marL="1257111" lvl="2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z.B. Diskussionsthemen/Fragen, die vor jeder Sitzung per E-Mail geteilt werden - ja/nein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Häufigkeit und Art/Ort definieren</a:t>
            </a:r>
          </a:p>
          <a:p>
            <a:pPr marL="1257111" lvl="2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Empfehlung ist, einmal im Monat eine Verbindung herzustellen </a:t>
            </a:r>
            <a:r>
              <a:rPr lang="de-AT" sz="1600" spc="-1" dirty="0" err="1">
                <a:solidFill>
                  <a:srgbClr val="000000"/>
                </a:solidFill>
                <a:latin typeface="Lato"/>
              </a:rPr>
              <a:t>z..B</a:t>
            </a:r>
            <a:r>
              <a:rPr lang="de-AT" sz="1600" spc="-1" dirty="0">
                <a:solidFill>
                  <a:srgbClr val="000000"/>
                </a:solidFill>
                <a:latin typeface="Lato"/>
              </a:rPr>
              <a:t>. Telefon, Online-Meeting, Privathaus, Restaurant/Café für die Sitzungen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Dauer der Zusammenarbeit</a:t>
            </a:r>
          </a:p>
          <a:p>
            <a:pPr marL="1257111" lvl="2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Empfehlung ist 12 Monate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Zeitpunkt und Dauer der Verbindung</a:t>
            </a:r>
          </a:p>
          <a:p>
            <a:pPr marL="1257111" lvl="2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Empfehlung ist 1-2 Stunden pro Sitzung</a:t>
            </a:r>
          </a:p>
          <a:p>
            <a:pPr marL="34271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Regulärer Mentee – Mentor connect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>
                <a:solidFill>
                  <a:srgbClr val="000000"/>
                </a:solidFill>
                <a:latin typeface="Lato"/>
              </a:rPr>
              <a:t>Aufwärmen Wie </a:t>
            </a:r>
            <a:r>
              <a:rPr lang="de-AT" sz="1600" spc="-1" dirty="0">
                <a:solidFill>
                  <a:srgbClr val="000000"/>
                </a:solidFill>
                <a:latin typeface="Lato"/>
              </a:rPr>
              <a:t>geht es Ihnen/Dir? Neue Nachrichten? Was ist seit der letzten Verbindung passiert?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Besprechung der Aufgaben/Fragen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Überprüfung der letzten Verbindung - Probleme, wenn ja, welche?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Gemeinsam Erfolge feiern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Heutige Fragen/Anliegen und Zieldefinitionen – Was? Wie?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Möglichkeiten, aktuelle Hindernisse überwinden</a:t>
            </a:r>
          </a:p>
          <a:p>
            <a:pPr marL="799911" lvl="1" indent="-341751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de-AT" sz="1600" spc="-1" dirty="0">
                <a:solidFill>
                  <a:srgbClr val="000000"/>
                </a:solidFill>
                <a:latin typeface="Lato"/>
              </a:rPr>
              <a:t>Neue Zielvorgaben, neue Meilensteindefinitionen</a:t>
            </a:r>
            <a:endParaRPr lang="en-US" sz="16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endParaRPr lang="en-US" sz="2000" spc="-1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3184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Lato Semibold</vt:lpstr>
      <vt:lpstr>1_Office Theme</vt:lpstr>
      <vt:lpstr>Mentoring Session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Session Guidelines</dc:title>
  <dc:creator>Kostal, Ursula</dc:creator>
  <cp:lastModifiedBy>Kostal, Ursula</cp:lastModifiedBy>
  <cp:revision>1</cp:revision>
  <dcterms:created xsi:type="dcterms:W3CDTF">2021-11-01T16:20:32Z</dcterms:created>
  <dcterms:modified xsi:type="dcterms:W3CDTF">2021-11-01T16:29:50Z</dcterms:modified>
</cp:coreProperties>
</file>