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0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1097232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09600" y="3682560"/>
            <a:ext cx="1097232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11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232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609600" y="368256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6232320" y="368256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4719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319520" y="160464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8029440" y="160464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09600" y="368256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4319520" y="368256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8029440" y="3682560"/>
            <a:ext cx="35328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306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609600" y="160464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90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069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232320" y="160464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455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91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609600" y="273600"/>
            <a:ext cx="10972320" cy="5308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52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232320" y="160464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609600" y="368256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72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53544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232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232320" y="368256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67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5867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60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2320" y="1604640"/>
            <a:ext cx="535440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09600" y="3682560"/>
            <a:ext cx="10972320" cy="1896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it-IT" sz="4267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63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traight Connector 15"/>
          <p:cNvSpPr/>
          <p:nvPr/>
        </p:nvSpPr>
        <p:spPr>
          <a:xfrm flipH="1">
            <a:off x="243840" y="1680480"/>
            <a:ext cx="11704320" cy="480"/>
          </a:xfrm>
          <a:prstGeom prst="line">
            <a:avLst/>
          </a:prstGeom>
          <a:ln w="76200">
            <a:solidFill>
              <a:srgbClr val="F5BD47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600" y="273600"/>
            <a:ext cx="1097232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5867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600" y="1604640"/>
            <a:ext cx="1097232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4267" b="0" strike="noStrike" spc="-1">
                <a:latin typeface="Arial"/>
              </a:rPr>
              <a:t>Fai clic per modificare il formato del testo della struttura</a:t>
            </a:r>
          </a:p>
          <a:p>
            <a:pPr marL="1151971" lvl="1" indent="-431989">
              <a:spcBef>
                <a:spcPts val="151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3733" b="0" strike="noStrike" spc="-1">
                <a:latin typeface="Arial"/>
              </a:rPr>
              <a:t>Secondo livello struttura</a:t>
            </a:r>
          </a:p>
          <a:p>
            <a:pPr marL="1727957" lvl="2" indent="-383990">
              <a:spcBef>
                <a:spcPts val="113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Terzo livello struttura</a:t>
            </a:r>
          </a:p>
          <a:p>
            <a:pPr marL="2303942" lvl="3" indent="-287993">
              <a:spcBef>
                <a:spcPts val="75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667" b="0" strike="noStrike" spc="-1">
                <a:latin typeface="Arial"/>
              </a:rPr>
              <a:t>Quarto livello struttura</a:t>
            </a:r>
          </a:p>
          <a:p>
            <a:pPr marL="2879928" lvl="4" indent="-287993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67" b="0" strike="noStrike" spc="-1">
                <a:latin typeface="Arial"/>
              </a:rPr>
              <a:t>Quinto livello struttura</a:t>
            </a:r>
          </a:p>
          <a:p>
            <a:pPr marL="3455914" lvl="5" indent="-287993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67" b="0" strike="noStrike" spc="-1">
                <a:latin typeface="Arial"/>
              </a:rPr>
              <a:t>Sesto livello struttura</a:t>
            </a:r>
          </a:p>
          <a:p>
            <a:pPr marL="4031899" lvl="6" indent="-287993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67" b="0" strike="noStrike" spc="-1">
                <a:latin typeface="Arial"/>
              </a:rPr>
              <a:t>Settimo livello struttura</a:t>
            </a:r>
          </a:p>
        </p:txBody>
      </p:sp>
    </p:spTree>
    <p:extLst>
      <p:ext uri="{BB962C8B-B14F-4D97-AF65-F5344CB8AC3E}">
        <p14:creationId xmlns:p14="http://schemas.microsoft.com/office/powerpoint/2010/main" val="14633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5986" indent="-431989" algn="l" defTabSz="1219170" rtl="0" eaLnBrk="1" latinLnBrk="0" hangingPunct="1">
        <a:lnSpc>
          <a:spcPct val="90000"/>
        </a:lnSpc>
        <a:spcBef>
          <a:spcPts val="1889"/>
        </a:spcBef>
        <a:buClr>
          <a:srgbClr val="000000"/>
        </a:buClr>
        <a:buSzPct val="45000"/>
        <a:buFont typeface="Wingdings" charset="2"/>
        <a:buChar char="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243840" y="381120"/>
            <a:ext cx="11701440" cy="1140000"/>
          </a:xfrm>
          <a:prstGeom prst="rect">
            <a:avLst/>
          </a:prstGeom>
          <a:noFill/>
          <a:ln w="0">
            <a:noFill/>
          </a:ln>
        </p:spPr>
        <p:txBody>
          <a:bodyPr lIns="120000" tIns="60000" rIns="120000" bIns="6000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GB" sz="3733" spc="-1">
                <a:solidFill>
                  <a:srgbClr val="005F71"/>
                </a:solidFill>
                <a:latin typeface="Lato Semibold"/>
              </a:rPr>
              <a:t>Linee Guida della Seduta di Mentoring</a:t>
            </a:r>
            <a:endParaRPr lang="it-IT" sz="3733" spc="-1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-500160" y="1680000"/>
            <a:ext cx="11538720" cy="4027200"/>
          </a:xfrm>
          <a:prstGeom prst="rect">
            <a:avLst/>
          </a:prstGeom>
          <a:noFill/>
          <a:ln w="0">
            <a:noFill/>
          </a:ln>
        </p:spPr>
        <p:txBody>
          <a:bodyPr lIns="120000" tIns="60000" rIns="120000" bIns="60000" anchor="t">
            <a:normAutofit/>
          </a:bodyPr>
          <a:lstStyle/>
          <a:p>
            <a:pPr algn="ctr">
              <a:lnSpc>
                <a:spcPct val="100000"/>
              </a:lnSpc>
              <a:spcBef>
                <a:spcPts val="533"/>
              </a:spcBef>
              <a:tabLst>
                <a:tab pos="0" algn="l"/>
              </a:tabLst>
            </a:pPr>
            <a:endParaRPr lang="it-IT" sz="4267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33"/>
              </a:spcBef>
              <a:tabLst>
                <a:tab pos="0" algn="l"/>
              </a:tabLst>
            </a:pPr>
            <a:endParaRPr lang="it-IT" sz="4267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48"/>
              </a:spcBef>
              <a:tabLst>
                <a:tab pos="0" algn="l"/>
              </a:tabLst>
            </a:pPr>
            <a:endParaRPr lang="it-IT" sz="4267" spc="-1">
              <a:latin typeface="Arial"/>
            </a:endParaRPr>
          </a:p>
        </p:txBody>
      </p:sp>
      <p:pic>
        <p:nvPicPr>
          <p:cNvPr id="174" name="Grafik 4"/>
          <p:cNvPicPr/>
          <p:nvPr/>
        </p:nvPicPr>
        <p:blipFill>
          <a:blip r:embed="rId2"/>
          <a:stretch/>
        </p:blipFill>
        <p:spPr>
          <a:xfrm>
            <a:off x="8839200" y="105120"/>
            <a:ext cx="3024000" cy="1475520"/>
          </a:xfrm>
          <a:prstGeom prst="rect">
            <a:avLst/>
          </a:prstGeom>
          <a:ln w="0">
            <a:noFill/>
          </a:ln>
        </p:spPr>
      </p:pic>
      <p:sp>
        <p:nvSpPr>
          <p:cNvPr id="175" name="TextShape 2"/>
          <p:cNvSpPr/>
          <p:nvPr/>
        </p:nvSpPr>
        <p:spPr>
          <a:xfrm>
            <a:off x="406560" y="1905120"/>
            <a:ext cx="10563360" cy="4264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anchor="t">
            <a:normAutofit fontScale="52000" lnSpcReduction="20000"/>
          </a:bodyPr>
          <a:lstStyle/>
          <a:p>
            <a:pPr marL="342711" indent="-341751" defTabSz="1219170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>
                <a:solidFill>
                  <a:srgbClr val="000000"/>
                </a:solidFill>
                <a:latin typeface="Lato"/>
                <a:ea typeface="DejaVu Sans"/>
              </a:rPr>
              <a:t>Il 1° Contatto fra Mentee – Mentor  dopo l’abbinamento</a:t>
            </a:r>
            <a:endParaRPr lang="it-IT" sz="28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Chiarirsi le reciproche aspettative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Definire obiettivi, contenuti, struttura del lavoro di cooperazione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Definire la frequenza, la tipologia  e il luogo del contatto 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Si raccomanda di incontrarsi almeno una volta al mese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 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Durata della collaborazione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Si raccomanda un anno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Tempo e durata del contatto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Si raccomanda almeno ½ ore a seduta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342711" indent="-341751" defTabSz="1219170">
              <a:spcBef>
                <a:spcPts val="56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>
                <a:solidFill>
                  <a:srgbClr val="000000"/>
                </a:solidFill>
                <a:latin typeface="Lato"/>
                <a:ea typeface="DejaVu Sans"/>
              </a:rPr>
              <a:t>Nel normale contatto fra  Mentee – Mentor </a:t>
            </a:r>
            <a:endParaRPr lang="it-IT" sz="28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Avviare il contatto chiedendosi  “come stai” ci sono novità? Che cosa è sucesso dall’ultimo incontro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defTabSz="1219170">
              <a:spcBef>
                <a:spcPts val="400"/>
              </a:spcBef>
            </a:pP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743021" lvl="1" indent="-284633" defTabSz="1219170">
              <a:spcBef>
                <a:spcPts val="480"/>
              </a:spcBef>
              <a:buClr>
                <a:srgbClr val="000000"/>
              </a:buClr>
              <a:buFont typeface="Arial"/>
              <a:buChar char="–"/>
            </a:pPr>
            <a:r>
              <a:rPr lang="en-GB" sz="2400" spc="-1">
                <a:solidFill>
                  <a:srgbClr val="000000"/>
                </a:solidFill>
                <a:latin typeface="Lato"/>
                <a:ea typeface="DejaVu Sans"/>
              </a:rPr>
              <a:t>Discutere su compiti e domande</a:t>
            </a:r>
            <a:endParaRPr lang="it-IT" sz="24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Ripresa di eventuali problemi dall’ultimo contatto . Se ci sono, quali??  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Festeggiare insieme successi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Le domande di oggi . Che cosa? Come?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Modi per superare gli ostacoli attuali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Nuova impostazione di indirizzo , definizione di nuovi traguardi </a:t>
            </a:r>
            <a:endParaRPr lang="it-IT" sz="2000" spc="-1">
              <a:solidFill>
                <a:prstClr val="black"/>
              </a:solidFill>
              <a:latin typeface="Arial"/>
            </a:endParaRPr>
          </a:p>
          <a:p>
            <a:pPr marL="1142851" lvl="2" indent="-227514" defTabSz="1219170"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>
                <a:solidFill>
                  <a:srgbClr val="000000"/>
                </a:solidFill>
                <a:latin typeface="Lato"/>
                <a:ea typeface="DejaVu Sans"/>
              </a:rPr>
              <a:t>Riscontri e accordi per il prossimo contatto</a:t>
            </a:r>
            <a:endParaRPr lang="it-IT" sz="2000" spc="-1">
              <a:solidFill>
                <a:prstClr val="black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Lato</vt:lpstr>
      <vt:lpstr>Lato Semibold</vt:lpstr>
      <vt:lpstr>Symbol</vt:lpstr>
      <vt:lpstr>Wingdings</vt:lpstr>
      <vt:lpstr>1_Office Theme</vt:lpstr>
      <vt:lpstr>Linee Guida della Seduta di Mentoring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Linee Guida della Seduta di Mentoring</dc:title>
  <dc:creator>Kostal, Ursula</dc:creator>
  <cp:lastModifiedBy>Kostal, Ursula</cp:lastModifiedBy>
  <cp:revision>1</cp:revision>
  <dcterms:created xsi:type="dcterms:W3CDTF">2021-11-01T16:30:52Z</dcterms:created>
  <dcterms:modified xsi:type="dcterms:W3CDTF">2021-11-01T16:31:37Z</dcterms:modified>
</cp:coreProperties>
</file>